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63" r:id="rId3"/>
    <p:sldId id="264" r:id="rId4"/>
    <p:sldId id="266" r:id="rId5"/>
    <p:sldId id="262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02" y="1819296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Social Studies &amp;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Social Emotional Learning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October 3 -7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 Testing &amp; MAKE-UP WORK WEEK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3B26E1-6869-4950-871B-DB7C28CC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91" y="2201147"/>
            <a:ext cx="10554574" cy="1776049"/>
          </a:xfrm>
        </p:spPr>
        <p:txBody>
          <a:bodyPr>
            <a:normAutofit/>
          </a:bodyPr>
          <a:lstStyle/>
          <a:p>
            <a:pPr marL="480060"/>
            <a:r>
              <a:rPr lang="en-US" sz="2200" b="1" dirty="0"/>
              <a:t>CMA Testing Science schedule</a:t>
            </a:r>
          </a:p>
          <a:p>
            <a:pPr marL="480060"/>
            <a:endParaRPr lang="en-US" sz="2200" b="1" dirty="0"/>
          </a:p>
          <a:p>
            <a:pPr marL="480060"/>
            <a:r>
              <a:rPr lang="en-US" sz="2200" b="1" dirty="0"/>
              <a:t>STUDENTS WILL WORK ON UNFINISHED ASSIGNMENTS &amp; EXAMS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98DCA7A-8FDF-40CF-A67E-0F1B8B5ED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Monday October 3, 2022</a:t>
            </a:r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7634CB4-4626-42DA-AB93-22191526E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Tuesday October 4,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27E075F-A63A-42F5-B1C8-D706FCB3669C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177604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200" b="1" dirty="0"/>
              <a:t>CMA Testing Social Studies schedule</a:t>
            </a:r>
          </a:p>
          <a:p>
            <a:pPr marL="480060"/>
            <a:endParaRPr lang="en-US" sz="2200" b="1" dirty="0"/>
          </a:p>
          <a:p>
            <a:pPr marL="480060"/>
            <a:r>
              <a:rPr lang="en-US" sz="2200" b="1" dirty="0"/>
              <a:t>STUDENTS WILL WORK ON UNFINISHED ASSIGNMENTS &amp; EXAMS</a:t>
            </a:r>
            <a:endParaRPr lang="en-US" sz="2400" dirty="0"/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A35A9CF-CBAD-4B3A-A68A-3EB886CD4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8" cy="970450"/>
          </a:xfrm>
        </p:spPr>
        <p:txBody>
          <a:bodyPr/>
          <a:lstStyle/>
          <a:p>
            <a:r>
              <a:rPr lang="en-US" dirty="0"/>
              <a:t>Wednesday October 5,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8F77A2F-ADA7-4D8C-8C06-F3685A590EE6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177604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200" b="1" dirty="0"/>
              <a:t>CMA Testing make-up schedule</a:t>
            </a:r>
          </a:p>
          <a:p>
            <a:pPr marL="480060"/>
            <a:endParaRPr lang="en-US" sz="2200" b="1" dirty="0"/>
          </a:p>
          <a:p>
            <a:pPr marL="480060"/>
            <a:r>
              <a:rPr lang="en-US" sz="2200" b="1" dirty="0"/>
              <a:t>STUDENTS WILL WORK ON UNFINISHED ASSIGNMENTS &amp; EXAMS</a:t>
            </a:r>
            <a:endParaRPr lang="en-US" sz="2400" dirty="0"/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1630080-FC76-4856-8D8E-60BCA0EB7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Thursday October 6,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D2A0004-A48D-41A8-8D7D-43827FC4B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8"/>
            <a:ext cx="10554574" cy="185594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NO CLASS – STUDENT HOLIDAY/TEACHER PROFESSIONAL LEARNING DAY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55C5C0-FD14-4233-A40C-14A9DC95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Friday October 7, 2022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5B5ECBC-87C1-4DEE-BAB3-C517151C8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8"/>
            <a:ext cx="10554574" cy="185594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NO CLASS – ASYNCHRONOUS LEARN FROM HOME DAY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59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5162</TotalTime>
  <Words>104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Social Studies &amp; Social Emotional Learning  Ms. Ellis</vt:lpstr>
      <vt:lpstr>Monday October 3, 2022</vt:lpstr>
      <vt:lpstr>Tuesday October 4, 2022</vt:lpstr>
      <vt:lpstr>Wednesday October 5, 2022</vt:lpstr>
      <vt:lpstr>Thursday October 6, 2022</vt:lpstr>
      <vt:lpstr>Friday October 7,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72</cp:revision>
  <cp:lastPrinted>2019-08-11T01:51:35Z</cp:lastPrinted>
  <dcterms:created xsi:type="dcterms:W3CDTF">2018-08-24T15:10:25Z</dcterms:created>
  <dcterms:modified xsi:type="dcterms:W3CDTF">2022-10-03T08:36:01Z</dcterms:modified>
</cp:coreProperties>
</file>